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" d="100"/>
          <a:sy n="10" d="100"/>
        </p:scale>
        <p:origin x="1293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5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3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9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0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6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8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3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3C6B6-5A49-4B7B-984C-E9D30EEE85D7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730DB-293D-4361-9E48-F384151B080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3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258550" y="1314450"/>
            <a:ext cx="31819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dirty="0" smtClean="0"/>
              <a:t>TITOLO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83451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Ventura</dc:creator>
  <cp:lastModifiedBy>Francesca Ventura</cp:lastModifiedBy>
  <cp:revision>1</cp:revision>
  <dcterms:created xsi:type="dcterms:W3CDTF">2021-06-08T12:32:14Z</dcterms:created>
  <dcterms:modified xsi:type="dcterms:W3CDTF">2021-06-08T12:33:25Z</dcterms:modified>
</cp:coreProperties>
</file>